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594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09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505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8820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854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386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265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088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8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442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26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10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733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30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07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00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01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DCB4F-6179-4D57-BA8E-987CBB7064A2}" type="datetimeFigureOut">
              <a:rPr lang="en-GB" smtClean="0"/>
              <a:t>21/11/2016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D049-F806-4F95-B61E-A4F5C4278E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7000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Ninja PE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West Minster Primary School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8654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GB" dirty="0" smtClean="0"/>
              <a:t>Assessment - JF Standard &amp; National Curriculum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Children – delayed development, </a:t>
            </a:r>
            <a:r>
              <a:rPr lang="en-GB" dirty="0" err="1" smtClean="0"/>
              <a:t>SpL</a:t>
            </a: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 Y1-Y6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 PP/FSM – 60-90%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228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Term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Ninja – language </a:t>
            </a:r>
          </a:p>
          <a:p>
            <a:pPr lvl="1"/>
            <a:r>
              <a:rPr lang="en-GB" dirty="0" smtClean="0"/>
              <a:t>Requests/Instructions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Physical links</a:t>
            </a:r>
          </a:p>
          <a:p>
            <a:pPr lvl="1"/>
            <a:r>
              <a:rPr lang="en-GB" dirty="0" smtClean="0"/>
              <a:t>Using your body to respond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9173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build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 smtClean="0"/>
              <a:t>Raijio</a:t>
            </a:r>
            <a:r>
              <a:rPr lang="en-GB" dirty="0" smtClean="0"/>
              <a:t> </a:t>
            </a:r>
            <a:r>
              <a:rPr lang="en-GB" dirty="0" err="1" smtClean="0"/>
              <a:t>Taiso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Body Parts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Actions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Directions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100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Improvements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Children moved from responding to instructions to being able to give short instructions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1623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 are using the language learnt to feel more confident about following instructions and to begin to use the language ourselves.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0589173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2B2A868B-6BC2-4B3E-98B9-1258F41035D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24</TotalTime>
  <Words>90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Century Gothic</vt:lpstr>
      <vt:lpstr>Vapor Trail</vt:lpstr>
      <vt:lpstr>Ninja PE</vt:lpstr>
      <vt:lpstr>Background</vt:lpstr>
      <vt:lpstr>Term 1</vt:lpstr>
      <vt:lpstr>The build up</vt:lpstr>
      <vt:lpstr>Improvements</vt:lpstr>
      <vt:lpstr>Next Steps</vt:lpstr>
    </vt:vector>
  </TitlesOfParts>
  <Company>RM Education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Ninja PE</dc:title>
  <dc:creator>Ms Brumfit</dc:creator>
  <cp:lastModifiedBy>Ms Brumfit</cp:lastModifiedBy>
  <cp:revision>4</cp:revision>
  <dcterms:created xsi:type="dcterms:W3CDTF">2016-09-19T10:29:15Z</dcterms:created>
  <dcterms:modified xsi:type="dcterms:W3CDTF">2016-11-21T11:43:26Z</dcterms:modified>
</cp:coreProperties>
</file>